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3"/>
  </p:sldMasterIdLst>
  <p:notesMasterIdLst>
    <p:notesMasterId r:id="rId4"/>
  </p:notesMasterIdLst>
  <p:sldIdLst>
    <p:sldId id="256" r:id="rId5"/>
  </p:sldIdLst>
  <p:sldSz cy="6858000" cx="9144000"/>
  <p:notesSz cx="7105650" cy="1023937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84500" y="767950"/>
            <a:ext cx="4737325" cy="3839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10550" y="4863700"/>
            <a:ext cx="5684500" cy="46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1:notes"/>
          <p:cNvSpPr txBox="1"/>
          <p:nvPr>
            <p:ph idx="1" type="body"/>
          </p:nvPr>
        </p:nvSpPr>
        <p:spPr>
          <a:xfrm>
            <a:off x="710550" y="4863700"/>
            <a:ext cx="5684500" cy="460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1:notes"/>
          <p:cNvSpPr/>
          <p:nvPr>
            <p:ph idx="2" type="sldImg"/>
          </p:nvPr>
        </p:nvSpPr>
        <p:spPr>
          <a:xfrm>
            <a:off x="1184500" y="767950"/>
            <a:ext cx="4737325" cy="3839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タイトル スライド">
  <p:cSld name="1_タイトル スライド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-1"/>
            <a:ext cx="9144000" cy="648000"/>
          </a:xfrm>
          <a:prstGeom prst="rect">
            <a:avLst/>
          </a:prstGeom>
          <a:solidFill>
            <a:srgbClr val="1A84AA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ja-JP" sz="2000" u="none" cap="none" strike="noStrik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一般財団法人岐阜県バスケットボール協会　ＴＯ委員会</a:t>
            </a:r>
            <a:endParaRPr b="0" i="0" sz="2000" u="none" cap="none" strike="noStrik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/>
        </p:nvSpPr>
        <p:spPr>
          <a:xfrm>
            <a:off x="298310" y="1298377"/>
            <a:ext cx="1505778" cy="3629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rPr b="0" i="0" lang="ja-JP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【 組織図 】</a:t>
            </a:r>
            <a:endParaRPr b="0" i="0" sz="1800" u="none" cap="none" strike="noStrik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grpSp>
        <p:nvGrpSpPr>
          <p:cNvPr descr="階層グラフィック レベル 2&#10;" id="13" name="Google Shape;13;p3"/>
          <p:cNvGrpSpPr/>
          <p:nvPr/>
        </p:nvGrpSpPr>
        <p:grpSpPr>
          <a:xfrm>
            <a:off x="5292321" y="1825694"/>
            <a:ext cx="1633658" cy="576051"/>
            <a:chOff x="6429134" y="3078744"/>
            <a:chExt cx="1633658" cy="576051"/>
          </a:xfrm>
        </p:grpSpPr>
        <p:sp>
          <p:nvSpPr>
            <p:cNvPr id="14" name="Google Shape;14;p3"/>
            <p:cNvSpPr/>
            <p:nvPr/>
          </p:nvSpPr>
          <p:spPr>
            <a:xfrm>
              <a:off x="6429134" y="3078744"/>
              <a:ext cx="1633658" cy="576051"/>
            </a:xfrm>
            <a:prstGeom prst="parallelogram">
              <a:avLst>
                <a:gd fmla="val 14996" name="adj"/>
              </a:avLst>
            </a:prstGeom>
            <a:gradFill>
              <a:gsLst>
                <a:gs pos="0">
                  <a:srgbClr val="2A4B86"/>
                </a:gs>
                <a:gs pos="48000">
                  <a:srgbClr val="4875C5"/>
                </a:gs>
                <a:gs pos="100000">
                  <a:srgbClr val="8DA9DB"/>
                </a:gs>
              </a:gsLst>
              <a:lin ang="162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975" lIns="6975" spcFirstLastPara="1" rIns="6975" wrap="square" tIns="69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6465512" y="3078744"/>
              <a:ext cx="1560902" cy="576051"/>
            </a:xfrm>
            <a:prstGeom prst="parallelogram">
              <a:avLst>
                <a:gd fmla="val 25000" name="adj"/>
              </a:avLst>
            </a:prstGeom>
            <a:gradFill>
              <a:gsLst>
                <a:gs pos="0">
                  <a:srgbClr val="D8D8D8"/>
                </a:gs>
                <a:gs pos="99000">
                  <a:schemeClr val="lt1"/>
                </a:gs>
                <a:gs pos="100000">
                  <a:schemeClr val="lt1"/>
                </a:gs>
              </a:gsLst>
              <a:lin ang="168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1775" lIns="72000" spcFirstLastPara="1" rIns="72000" wrap="square" tIns="720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Meiryo"/>
                <a:buNone/>
              </a:pPr>
              <a:r>
                <a:rPr b="0" i="0" lang="ja-JP" sz="1200" u="none" cap="none" strike="noStrike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社会人</a:t>
              </a:r>
              <a:endParaRPr b="0" i="0" sz="12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endParaRPr>
            </a:p>
            <a:p>
              <a:pPr indent="0" lvl="0" marL="0" marR="0" rtl="0" algn="ctr"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Meiryo"/>
                <a:buNone/>
              </a:pPr>
              <a:r>
                <a:rPr lang="ja-JP" sz="1200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谷口武久</a:t>
              </a:r>
              <a:endParaRPr b="0" i="0" sz="12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grpSp>
        <p:nvGrpSpPr>
          <p:cNvPr descr="階層グラフィック レベル 2&#10;" id="16" name="Google Shape;16;p3"/>
          <p:cNvGrpSpPr/>
          <p:nvPr/>
        </p:nvGrpSpPr>
        <p:grpSpPr>
          <a:xfrm>
            <a:off x="5292321" y="2592273"/>
            <a:ext cx="1633658" cy="576052"/>
            <a:chOff x="6429134" y="3749931"/>
            <a:chExt cx="1633658" cy="576052"/>
          </a:xfrm>
        </p:grpSpPr>
        <p:sp>
          <p:nvSpPr>
            <p:cNvPr id="17" name="Google Shape;17;p3"/>
            <p:cNvSpPr/>
            <p:nvPr/>
          </p:nvSpPr>
          <p:spPr>
            <a:xfrm>
              <a:off x="6429134" y="3749931"/>
              <a:ext cx="1633658" cy="576051"/>
            </a:xfrm>
            <a:prstGeom prst="parallelogram">
              <a:avLst>
                <a:gd fmla="val 14996" name="adj"/>
              </a:avLst>
            </a:prstGeom>
            <a:gradFill>
              <a:gsLst>
                <a:gs pos="0">
                  <a:srgbClr val="FEE599"/>
                </a:gs>
                <a:gs pos="50000">
                  <a:srgbClr val="FFC107"/>
                </a:gs>
                <a:gs pos="100000">
                  <a:srgbClr val="FFD966"/>
                </a:gs>
              </a:gsLst>
              <a:lin ang="162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975" lIns="6975" spcFirstLastPara="1" rIns="6975" wrap="square" tIns="69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3"/>
            <p:cNvSpPr/>
            <p:nvPr/>
          </p:nvSpPr>
          <p:spPr>
            <a:xfrm>
              <a:off x="6465512" y="3749932"/>
              <a:ext cx="1560902" cy="576051"/>
            </a:xfrm>
            <a:prstGeom prst="parallelogram">
              <a:avLst>
                <a:gd fmla="val 25000" name="adj"/>
              </a:avLst>
            </a:prstGeom>
            <a:gradFill>
              <a:gsLst>
                <a:gs pos="0">
                  <a:srgbClr val="D8D8D8"/>
                </a:gs>
                <a:gs pos="99000">
                  <a:schemeClr val="lt1"/>
                </a:gs>
                <a:gs pos="100000">
                  <a:schemeClr val="lt1"/>
                </a:gs>
              </a:gsLst>
              <a:lin ang="168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1775" lIns="72000" spcFirstLastPara="1" rIns="72000" wrap="square" tIns="720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Meiryo"/>
                <a:buNone/>
              </a:pPr>
              <a:r>
                <a:rPr b="0" i="0" lang="ja-JP" sz="1200" u="none" cap="none" strike="noStrike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U18</a:t>
              </a:r>
              <a:endParaRPr/>
            </a:p>
            <a:p>
              <a:pPr indent="0" lvl="0" marL="0" marR="0" rtl="0" algn="ctr"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Meiryo"/>
                <a:buNone/>
              </a:pPr>
              <a:r>
                <a:rPr lang="ja-JP" sz="1200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吉福　司</a:t>
              </a:r>
              <a:endParaRPr b="0" i="0" sz="12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grpSp>
        <p:nvGrpSpPr>
          <p:cNvPr descr="階層グラフィック レベル 2&#10;" id="19" name="Google Shape;19;p3"/>
          <p:cNvGrpSpPr/>
          <p:nvPr/>
        </p:nvGrpSpPr>
        <p:grpSpPr>
          <a:xfrm>
            <a:off x="5292321" y="3368004"/>
            <a:ext cx="1633658" cy="576053"/>
            <a:chOff x="6429134" y="4421118"/>
            <a:chExt cx="1633658" cy="576053"/>
          </a:xfrm>
        </p:grpSpPr>
        <p:sp>
          <p:nvSpPr>
            <p:cNvPr id="20" name="Google Shape;20;p3"/>
            <p:cNvSpPr/>
            <p:nvPr/>
          </p:nvSpPr>
          <p:spPr>
            <a:xfrm>
              <a:off x="6429134" y="4421118"/>
              <a:ext cx="1633658" cy="576051"/>
            </a:xfrm>
            <a:prstGeom prst="parallelogram">
              <a:avLst>
                <a:gd fmla="val 14996" name="adj"/>
              </a:avLst>
            </a:prstGeom>
            <a:gradFill>
              <a:gsLst>
                <a:gs pos="0">
                  <a:srgbClr val="8DA9DB"/>
                </a:gs>
                <a:gs pos="48000">
                  <a:srgbClr val="5F9DD6"/>
                </a:gs>
                <a:gs pos="100000">
                  <a:srgbClr val="9CC2E5"/>
                </a:gs>
              </a:gsLst>
              <a:lin ang="162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975" lIns="6975" spcFirstLastPara="1" rIns="6975" wrap="square" tIns="69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6465512" y="4421120"/>
              <a:ext cx="1560902" cy="576051"/>
            </a:xfrm>
            <a:prstGeom prst="parallelogram">
              <a:avLst>
                <a:gd fmla="val 25000" name="adj"/>
              </a:avLst>
            </a:prstGeom>
            <a:gradFill>
              <a:gsLst>
                <a:gs pos="0">
                  <a:srgbClr val="D8D8D8"/>
                </a:gs>
                <a:gs pos="99000">
                  <a:schemeClr val="lt1"/>
                </a:gs>
                <a:gs pos="100000">
                  <a:schemeClr val="lt1"/>
                </a:gs>
              </a:gsLst>
              <a:lin ang="168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1775" lIns="72000" spcFirstLastPara="1" rIns="72000" wrap="square" tIns="72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ja-JP" sz="1200" u="none" cap="none" strike="noStrike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U15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lang="ja-JP" sz="1200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小椋基生</a:t>
              </a:r>
              <a:endParaRPr b="0" i="0" sz="12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grpSp>
        <p:nvGrpSpPr>
          <p:cNvPr descr="階層グラフィック レベル 2&#10;" id="22" name="Google Shape;22;p3"/>
          <p:cNvGrpSpPr/>
          <p:nvPr/>
        </p:nvGrpSpPr>
        <p:grpSpPr>
          <a:xfrm>
            <a:off x="5292321" y="4150159"/>
            <a:ext cx="1633658" cy="576055"/>
            <a:chOff x="6429134" y="5092305"/>
            <a:chExt cx="1633658" cy="576055"/>
          </a:xfrm>
        </p:grpSpPr>
        <p:sp>
          <p:nvSpPr>
            <p:cNvPr id="23" name="Google Shape;23;p3"/>
            <p:cNvSpPr/>
            <p:nvPr/>
          </p:nvSpPr>
          <p:spPr>
            <a:xfrm>
              <a:off x="6429134" y="5092305"/>
              <a:ext cx="1633658" cy="576051"/>
            </a:xfrm>
            <a:prstGeom prst="parallelogram">
              <a:avLst>
                <a:gd fmla="val 14996" name="adj"/>
              </a:avLst>
            </a:prstGeom>
            <a:gradFill>
              <a:gsLst>
                <a:gs pos="0">
                  <a:srgbClr val="4B732F"/>
                </a:gs>
                <a:gs pos="48000">
                  <a:srgbClr val="73B148"/>
                </a:gs>
                <a:gs pos="100000">
                  <a:srgbClr val="A8D08C"/>
                </a:gs>
              </a:gsLst>
              <a:lin ang="162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975" lIns="6975" spcFirstLastPara="1" rIns="6975" wrap="square" tIns="69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6465512" y="5092309"/>
              <a:ext cx="1560902" cy="576051"/>
            </a:xfrm>
            <a:prstGeom prst="parallelogram">
              <a:avLst>
                <a:gd fmla="val 25000" name="adj"/>
              </a:avLst>
            </a:prstGeom>
            <a:gradFill>
              <a:gsLst>
                <a:gs pos="0">
                  <a:srgbClr val="D8D8D8"/>
                </a:gs>
                <a:gs pos="99000">
                  <a:schemeClr val="lt1"/>
                </a:gs>
                <a:gs pos="100000">
                  <a:schemeClr val="lt1"/>
                </a:gs>
              </a:gsLst>
              <a:lin ang="168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1775" lIns="72000" spcFirstLastPara="1" rIns="72000" wrap="square" tIns="720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ja-JP" sz="1200" u="none" cap="none" strike="noStrike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U12</a:t>
              </a:r>
              <a:endParaRPr/>
            </a:p>
            <a:p>
              <a:pPr indent="0" lvl="0" marL="0" marR="0" rtl="0" algn="ctr"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lang="ja-JP" sz="1200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伊藤真一</a:t>
              </a:r>
              <a:endParaRPr b="0" i="0" sz="12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grpSp>
        <p:nvGrpSpPr>
          <p:cNvPr descr="階層グラフィック レベル 2&#10;" id="25" name="Google Shape;25;p3"/>
          <p:cNvGrpSpPr/>
          <p:nvPr/>
        </p:nvGrpSpPr>
        <p:grpSpPr>
          <a:xfrm>
            <a:off x="5292321" y="4925890"/>
            <a:ext cx="1633658" cy="576056"/>
            <a:chOff x="6429134" y="5763492"/>
            <a:chExt cx="1633658" cy="576056"/>
          </a:xfrm>
        </p:grpSpPr>
        <p:sp>
          <p:nvSpPr>
            <p:cNvPr id="26" name="Google Shape;26;p3"/>
            <p:cNvSpPr/>
            <p:nvPr/>
          </p:nvSpPr>
          <p:spPr>
            <a:xfrm>
              <a:off x="6429134" y="5763492"/>
              <a:ext cx="1633658" cy="576051"/>
            </a:xfrm>
            <a:prstGeom prst="parallelogram">
              <a:avLst>
                <a:gd fmla="val 14996" name="adj"/>
              </a:avLst>
            </a:prstGeom>
            <a:gradFill>
              <a:gsLst>
                <a:gs pos="0">
                  <a:srgbClr val="B0500F"/>
                </a:gs>
                <a:gs pos="48000">
                  <a:srgbClr val="ED8037"/>
                </a:gs>
                <a:gs pos="100000">
                  <a:srgbClr val="F4B081"/>
                </a:gs>
              </a:gsLst>
              <a:lin ang="162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975" lIns="6975" spcFirstLastPara="1" rIns="6975" wrap="square" tIns="69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6465512" y="5763497"/>
              <a:ext cx="1560902" cy="576051"/>
            </a:xfrm>
            <a:prstGeom prst="parallelogram">
              <a:avLst>
                <a:gd fmla="val 25000" name="adj"/>
              </a:avLst>
            </a:prstGeom>
            <a:gradFill>
              <a:gsLst>
                <a:gs pos="0">
                  <a:srgbClr val="D8D8D8"/>
                </a:gs>
                <a:gs pos="99000">
                  <a:schemeClr val="lt1"/>
                </a:gs>
                <a:gs pos="100000">
                  <a:schemeClr val="lt1"/>
                </a:gs>
              </a:gsLst>
              <a:lin ang="168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1775" lIns="72000" spcFirstLastPara="1" rIns="72000" wrap="square" tIns="720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ja-JP" sz="1200" u="none" cap="none" strike="noStrike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３ｘ３</a:t>
              </a:r>
              <a:endParaRPr sz="12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岩田裕介</a:t>
              </a:r>
              <a:endParaRPr sz="12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grpSp>
        <p:nvGrpSpPr>
          <p:cNvPr descr="階層グラフィック レベル 1" id="28" name="Google Shape;28;p3"/>
          <p:cNvGrpSpPr/>
          <p:nvPr/>
        </p:nvGrpSpPr>
        <p:grpSpPr>
          <a:xfrm>
            <a:off x="1271531" y="2418685"/>
            <a:ext cx="1624281" cy="576052"/>
            <a:chOff x="3116193" y="4085525"/>
            <a:chExt cx="1624281" cy="576052"/>
          </a:xfrm>
        </p:grpSpPr>
        <p:sp>
          <p:nvSpPr>
            <p:cNvPr id="29" name="Google Shape;29;p3"/>
            <p:cNvSpPr/>
            <p:nvPr/>
          </p:nvSpPr>
          <p:spPr>
            <a:xfrm>
              <a:off x="3116193" y="4085526"/>
              <a:ext cx="1624281" cy="576051"/>
            </a:xfrm>
            <a:prstGeom prst="parallelogram">
              <a:avLst>
                <a:gd fmla="val 14996" name="adj"/>
              </a:avLst>
            </a:prstGeom>
            <a:gradFill>
              <a:gsLst>
                <a:gs pos="0">
                  <a:srgbClr val="2F5496"/>
                </a:gs>
                <a:gs pos="26000">
                  <a:schemeClr val="dk1"/>
                </a:gs>
                <a:gs pos="100000">
                  <a:srgbClr val="2F5496"/>
                </a:gs>
              </a:gsLst>
              <a:lin ang="168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1775" lIns="186650" spcFirstLastPara="1" rIns="186650" wrap="square" tIns="61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Calibri"/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3147882" y="4085525"/>
              <a:ext cx="1560902" cy="576051"/>
            </a:xfrm>
            <a:prstGeom prst="parallelogram">
              <a:avLst>
                <a:gd fmla="val 25000" name="adj"/>
              </a:avLst>
            </a:prstGeom>
            <a:gradFill>
              <a:gsLst>
                <a:gs pos="0">
                  <a:srgbClr val="D8D8D8"/>
                </a:gs>
                <a:gs pos="99000">
                  <a:schemeClr val="lt1"/>
                </a:gs>
                <a:gs pos="100000">
                  <a:schemeClr val="lt1"/>
                </a:gs>
              </a:gsLst>
              <a:lin ang="168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1775" lIns="186650" spcFirstLastPara="1" rIns="186650" wrap="square" tIns="617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ja-JP" sz="1200" u="none" cap="none" strike="noStrike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ＴＯ委員長岩田裕介</a:t>
              </a:r>
              <a:endParaRPr b="0" i="0" sz="12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grpSp>
        <p:nvGrpSpPr>
          <p:cNvPr descr="階層グラフィック レベル 1" id="31" name="Google Shape;31;p3"/>
          <p:cNvGrpSpPr/>
          <p:nvPr/>
        </p:nvGrpSpPr>
        <p:grpSpPr>
          <a:xfrm>
            <a:off x="3113598" y="2418684"/>
            <a:ext cx="1624281" cy="576052"/>
            <a:chOff x="3116193" y="4085525"/>
            <a:chExt cx="1624281" cy="576052"/>
          </a:xfrm>
        </p:grpSpPr>
        <p:sp>
          <p:nvSpPr>
            <p:cNvPr id="32" name="Google Shape;32;p3"/>
            <p:cNvSpPr/>
            <p:nvPr/>
          </p:nvSpPr>
          <p:spPr>
            <a:xfrm>
              <a:off x="3116193" y="4085526"/>
              <a:ext cx="1624281" cy="576051"/>
            </a:xfrm>
            <a:prstGeom prst="parallelogram">
              <a:avLst>
                <a:gd fmla="val 14996" name="adj"/>
              </a:avLst>
            </a:prstGeom>
            <a:gradFill>
              <a:gsLst>
                <a:gs pos="0">
                  <a:srgbClr val="2F5496"/>
                </a:gs>
                <a:gs pos="26000">
                  <a:schemeClr val="dk1"/>
                </a:gs>
                <a:gs pos="100000">
                  <a:srgbClr val="2F5496"/>
                </a:gs>
              </a:gsLst>
              <a:lin ang="168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1775" lIns="186650" spcFirstLastPara="1" rIns="186650" wrap="square" tIns="61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Calibri"/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3147882" y="4085525"/>
              <a:ext cx="1560902" cy="576051"/>
            </a:xfrm>
            <a:prstGeom prst="parallelogram">
              <a:avLst>
                <a:gd fmla="val 25000" name="adj"/>
              </a:avLst>
            </a:prstGeom>
            <a:gradFill>
              <a:gsLst>
                <a:gs pos="0">
                  <a:srgbClr val="D8D8D8"/>
                </a:gs>
                <a:gs pos="99000">
                  <a:schemeClr val="lt1"/>
                </a:gs>
                <a:gs pos="100000">
                  <a:schemeClr val="lt1"/>
                </a:gs>
              </a:gsLst>
              <a:lin ang="168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1775" lIns="186650" spcFirstLastPara="1" rIns="186650" wrap="square" tIns="617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ja-JP" sz="1200" u="none" cap="none" strike="noStrike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副委員長</a:t>
              </a:r>
              <a:endParaRPr/>
            </a:p>
            <a:p>
              <a:pPr indent="0" lvl="0" marL="0" marR="0" rtl="0" algn="ctr"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b="0" i="0" lang="ja-JP" sz="1200" u="none" cap="none" strike="noStrike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岩田京子</a:t>
              </a:r>
              <a:endParaRPr/>
            </a:p>
          </p:txBody>
        </p:sp>
      </p:grpSp>
      <p:cxnSp>
        <p:nvCxnSpPr>
          <p:cNvPr id="34" name="Google Shape;34;p3"/>
          <p:cNvCxnSpPr/>
          <p:nvPr/>
        </p:nvCxnSpPr>
        <p:spPr>
          <a:xfrm>
            <a:off x="5019836" y="1278072"/>
            <a:ext cx="0" cy="4687200"/>
          </a:xfrm>
          <a:prstGeom prst="straightConnector1">
            <a:avLst/>
          </a:prstGeom>
          <a:noFill/>
          <a:ln cap="flat" cmpd="sng" w="158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5" name="Google Shape;35;p3"/>
          <p:cNvCxnSpPr/>
          <p:nvPr/>
        </p:nvCxnSpPr>
        <p:spPr>
          <a:xfrm>
            <a:off x="5016850" y="3638019"/>
            <a:ext cx="320400" cy="0"/>
          </a:xfrm>
          <a:prstGeom prst="straightConnector1">
            <a:avLst/>
          </a:prstGeom>
          <a:noFill/>
          <a:ln cap="flat" cmpd="sng" w="158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6" name="Google Shape;36;p3"/>
          <p:cNvCxnSpPr/>
          <p:nvPr/>
        </p:nvCxnSpPr>
        <p:spPr>
          <a:xfrm>
            <a:off x="5013637" y="4442890"/>
            <a:ext cx="318663" cy="0"/>
          </a:xfrm>
          <a:prstGeom prst="straightConnector1">
            <a:avLst/>
          </a:prstGeom>
          <a:noFill/>
          <a:ln cap="flat" cmpd="sng" w="158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7" name="Google Shape;37;p3"/>
          <p:cNvCxnSpPr/>
          <p:nvPr/>
        </p:nvCxnSpPr>
        <p:spPr>
          <a:xfrm>
            <a:off x="5016850" y="5165268"/>
            <a:ext cx="318663" cy="0"/>
          </a:xfrm>
          <a:prstGeom prst="straightConnector1">
            <a:avLst/>
          </a:prstGeom>
          <a:noFill/>
          <a:ln cap="flat" cmpd="sng" w="158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8" name="Google Shape;38;p3"/>
          <p:cNvCxnSpPr/>
          <p:nvPr/>
        </p:nvCxnSpPr>
        <p:spPr>
          <a:xfrm>
            <a:off x="4692256" y="2720000"/>
            <a:ext cx="318663" cy="0"/>
          </a:xfrm>
          <a:prstGeom prst="straightConnector1">
            <a:avLst/>
          </a:prstGeom>
          <a:noFill/>
          <a:ln cap="flat" cmpd="sng" w="158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9" name="Google Shape;39;p3"/>
          <p:cNvCxnSpPr/>
          <p:nvPr/>
        </p:nvCxnSpPr>
        <p:spPr>
          <a:xfrm>
            <a:off x="2844912" y="2711751"/>
            <a:ext cx="318663" cy="0"/>
          </a:xfrm>
          <a:prstGeom prst="straightConnector1">
            <a:avLst/>
          </a:prstGeom>
          <a:noFill/>
          <a:ln cap="flat" cmpd="sng" w="158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0" name="Google Shape;40;p3"/>
          <p:cNvSpPr/>
          <p:nvPr/>
        </p:nvSpPr>
        <p:spPr>
          <a:xfrm>
            <a:off x="1862991" y="5021958"/>
            <a:ext cx="1105925" cy="1024237"/>
          </a:xfrm>
          <a:prstGeom prst="ellipse">
            <a:avLst/>
          </a:prstGeom>
          <a:noFill/>
          <a:ln cap="flat" cmpd="sng" w="34925">
            <a:solidFill>
              <a:srgbClr val="C55A1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3"/>
          <p:cNvSpPr/>
          <p:nvPr/>
        </p:nvSpPr>
        <p:spPr>
          <a:xfrm>
            <a:off x="1762407" y="4802698"/>
            <a:ext cx="1307091" cy="270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2E75B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ja-JP" sz="12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研修・育成担当</a:t>
            </a: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2611438" y="5391682"/>
            <a:ext cx="820800" cy="270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2E75B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ja-JP" sz="12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派遣担当</a:t>
            </a:r>
            <a:endParaRPr b="0" i="0" sz="1200" u="none" cap="none" strike="noStrik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43" name="Google Shape;43;p3"/>
          <p:cNvSpPr/>
          <p:nvPr/>
        </p:nvSpPr>
        <p:spPr>
          <a:xfrm>
            <a:off x="1369145" y="5391682"/>
            <a:ext cx="820800" cy="270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2E75B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ja-JP" sz="12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普及担当</a:t>
            </a:r>
            <a:endParaRPr/>
          </a:p>
        </p:txBody>
      </p:sp>
      <p:sp>
        <p:nvSpPr>
          <p:cNvPr id="44" name="Google Shape;44;p3"/>
          <p:cNvSpPr txBox="1"/>
          <p:nvPr/>
        </p:nvSpPr>
        <p:spPr>
          <a:xfrm>
            <a:off x="1282475" y="4357673"/>
            <a:ext cx="214976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ja-JP" sz="14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※将来構想する内部組織</a:t>
            </a:r>
            <a:endParaRPr/>
          </a:p>
        </p:txBody>
      </p:sp>
      <p:sp>
        <p:nvSpPr>
          <p:cNvPr id="45" name="Google Shape;45;p3"/>
          <p:cNvSpPr txBox="1"/>
          <p:nvPr/>
        </p:nvSpPr>
        <p:spPr>
          <a:xfrm>
            <a:off x="7044574" y="5829923"/>
            <a:ext cx="1633658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ja-JP" sz="11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※どこにも所属せず</a:t>
            </a:r>
            <a:endParaRPr sz="110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　活動可能。</a:t>
            </a:r>
            <a:endParaRPr/>
          </a:p>
        </p:txBody>
      </p:sp>
      <p:grpSp>
        <p:nvGrpSpPr>
          <p:cNvPr descr="階層グラフィック レベル 2&#10;" id="46" name="Google Shape;46;p3"/>
          <p:cNvGrpSpPr/>
          <p:nvPr/>
        </p:nvGrpSpPr>
        <p:grpSpPr>
          <a:xfrm>
            <a:off x="5292321" y="5710761"/>
            <a:ext cx="1633658" cy="585093"/>
            <a:chOff x="6429134" y="5754450"/>
            <a:chExt cx="1633658" cy="585093"/>
          </a:xfrm>
        </p:grpSpPr>
        <p:sp>
          <p:nvSpPr>
            <p:cNvPr id="47" name="Google Shape;47;p3"/>
            <p:cNvSpPr/>
            <p:nvPr/>
          </p:nvSpPr>
          <p:spPr>
            <a:xfrm>
              <a:off x="6429134" y="5763492"/>
              <a:ext cx="1633658" cy="576051"/>
            </a:xfrm>
            <a:prstGeom prst="parallelogram">
              <a:avLst>
                <a:gd fmla="val 14996" name="adj"/>
              </a:avLst>
            </a:prstGeom>
            <a:gradFill>
              <a:gsLst>
                <a:gs pos="0">
                  <a:srgbClr val="6E6E6E"/>
                </a:gs>
                <a:gs pos="48000">
                  <a:srgbClr val="A7A7A7"/>
                </a:gs>
                <a:gs pos="100000">
                  <a:srgbClr val="C9C9C9"/>
                </a:gs>
              </a:gsLst>
              <a:lin ang="162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975" lIns="6975" spcFirstLastPara="1" rIns="6975" wrap="square" tIns="69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6457918" y="5754450"/>
              <a:ext cx="1560902" cy="576051"/>
            </a:xfrm>
            <a:prstGeom prst="parallelogram">
              <a:avLst>
                <a:gd fmla="val 25000" name="adj"/>
              </a:avLst>
            </a:prstGeom>
            <a:gradFill>
              <a:gsLst>
                <a:gs pos="0">
                  <a:srgbClr val="D8D8D8"/>
                </a:gs>
                <a:gs pos="99000">
                  <a:schemeClr val="lt1"/>
                </a:gs>
                <a:gs pos="100000">
                  <a:schemeClr val="lt1"/>
                </a:gs>
              </a:gsLst>
              <a:lin ang="168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1775" lIns="72000" spcFirstLastPara="1" rIns="72000" wrap="square" tIns="720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Meiryo"/>
                <a:buNone/>
              </a:pPr>
              <a:r>
                <a:rPr lang="ja-JP" sz="1200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無所属</a:t>
              </a:r>
              <a:endParaRPr sz="12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endParaRPr>
            </a:p>
            <a:p>
              <a:pPr indent="0" lvl="0" marL="0" marR="0" rtl="0" algn="ctr"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lang="ja-JP" sz="1200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岩田裕介</a:t>
              </a:r>
              <a:endParaRPr sz="12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cxnSp>
        <p:nvCxnSpPr>
          <p:cNvPr id="49" name="Google Shape;49;p3"/>
          <p:cNvCxnSpPr/>
          <p:nvPr/>
        </p:nvCxnSpPr>
        <p:spPr>
          <a:xfrm>
            <a:off x="5016850" y="5959181"/>
            <a:ext cx="318663" cy="0"/>
          </a:xfrm>
          <a:prstGeom prst="straightConnector1">
            <a:avLst/>
          </a:prstGeom>
          <a:noFill/>
          <a:ln cap="flat" cmpd="sng" w="158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0" name="Google Shape;50;p3"/>
          <p:cNvSpPr/>
          <p:nvPr/>
        </p:nvSpPr>
        <p:spPr>
          <a:xfrm>
            <a:off x="1991756" y="5968584"/>
            <a:ext cx="820800" cy="270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2E75B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財務担当</a:t>
            </a:r>
            <a:endParaRPr sz="120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grpSp>
        <p:nvGrpSpPr>
          <p:cNvPr descr="階層グラフィック レベル 1" id="51" name="Google Shape;51;p3"/>
          <p:cNvGrpSpPr/>
          <p:nvPr/>
        </p:nvGrpSpPr>
        <p:grpSpPr>
          <a:xfrm>
            <a:off x="3036835" y="3307179"/>
            <a:ext cx="1624281" cy="576052"/>
            <a:chOff x="3116193" y="4085525"/>
            <a:chExt cx="1624281" cy="576052"/>
          </a:xfrm>
        </p:grpSpPr>
        <p:sp>
          <p:nvSpPr>
            <p:cNvPr id="52" name="Google Shape;52;p3"/>
            <p:cNvSpPr/>
            <p:nvPr/>
          </p:nvSpPr>
          <p:spPr>
            <a:xfrm>
              <a:off x="3116193" y="4085526"/>
              <a:ext cx="1624281" cy="576051"/>
            </a:xfrm>
            <a:prstGeom prst="parallelogram">
              <a:avLst>
                <a:gd fmla="val 14996" name="adj"/>
              </a:avLst>
            </a:prstGeom>
            <a:gradFill>
              <a:gsLst>
                <a:gs pos="0">
                  <a:srgbClr val="2F5496"/>
                </a:gs>
                <a:gs pos="26000">
                  <a:schemeClr val="dk1"/>
                </a:gs>
                <a:gs pos="100000">
                  <a:srgbClr val="2F5496"/>
                </a:gs>
              </a:gsLst>
              <a:lin ang="168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1775" lIns="186650" spcFirstLastPara="1" rIns="186650" wrap="square" tIns="61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Calibri"/>
                <a:buNone/>
              </a:pPr>
              <a:r>
                <a:t/>
              </a:r>
              <a:endPara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3147882" y="4085525"/>
              <a:ext cx="1560902" cy="576051"/>
            </a:xfrm>
            <a:prstGeom prst="parallelogram">
              <a:avLst>
                <a:gd fmla="val 25000" name="adj"/>
              </a:avLst>
            </a:prstGeom>
            <a:gradFill>
              <a:gsLst>
                <a:gs pos="0">
                  <a:srgbClr val="D8D8D8"/>
                </a:gs>
                <a:gs pos="99000">
                  <a:schemeClr val="lt1"/>
                </a:gs>
                <a:gs pos="100000">
                  <a:schemeClr val="lt1"/>
                </a:gs>
              </a:gsLst>
              <a:lin ang="168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1775" lIns="186650" spcFirstLastPara="1" rIns="186650" wrap="square" tIns="617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200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事務局</a:t>
              </a:r>
              <a:endParaRPr/>
            </a:p>
            <a:p>
              <a:pPr indent="0" lvl="0" marL="0" marR="0" rtl="0" algn="ctr"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lang="ja-JP" sz="1200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羽田雄亮</a:t>
              </a:r>
              <a:endParaRPr/>
            </a:p>
          </p:txBody>
        </p:sp>
      </p:grpSp>
      <p:cxnSp>
        <p:nvCxnSpPr>
          <p:cNvPr id="54" name="Google Shape;54;p3"/>
          <p:cNvCxnSpPr/>
          <p:nvPr/>
        </p:nvCxnSpPr>
        <p:spPr>
          <a:xfrm>
            <a:off x="2995099" y="2715395"/>
            <a:ext cx="0" cy="864000"/>
          </a:xfrm>
          <a:prstGeom prst="straightConnector1">
            <a:avLst/>
          </a:prstGeom>
          <a:noFill/>
          <a:ln cap="flat" cmpd="sng" w="158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5" name="Google Shape;55;p3"/>
          <p:cNvCxnSpPr/>
          <p:nvPr/>
        </p:nvCxnSpPr>
        <p:spPr>
          <a:xfrm>
            <a:off x="2985955" y="3575662"/>
            <a:ext cx="97200" cy="0"/>
          </a:xfrm>
          <a:prstGeom prst="straightConnector1">
            <a:avLst/>
          </a:prstGeom>
          <a:noFill/>
          <a:ln cap="flat" cmpd="sng" w="158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descr="階層グラフィック レベル 2&#10;" id="56" name="Google Shape;56;p3"/>
          <p:cNvGrpSpPr/>
          <p:nvPr/>
        </p:nvGrpSpPr>
        <p:grpSpPr>
          <a:xfrm>
            <a:off x="5292321" y="1048968"/>
            <a:ext cx="1752259" cy="586158"/>
            <a:chOff x="6429134" y="5763492"/>
            <a:chExt cx="1752259" cy="586158"/>
          </a:xfrm>
        </p:grpSpPr>
        <p:sp>
          <p:nvSpPr>
            <p:cNvPr id="57" name="Google Shape;57;p3"/>
            <p:cNvSpPr/>
            <p:nvPr/>
          </p:nvSpPr>
          <p:spPr>
            <a:xfrm>
              <a:off x="6429134" y="5763492"/>
              <a:ext cx="1633658" cy="576051"/>
            </a:xfrm>
            <a:prstGeom prst="parallelogram">
              <a:avLst>
                <a:gd fmla="val 14996" name="adj"/>
              </a:avLst>
            </a:prstGeom>
            <a:gradFill>
              <a:gsLst>
                <a:gs pos="0">
                  <a:srgbClr val="AA8000"/>
                </a:gs>
                <a:gs pos="50000">
                  <a:srgbClr val="FFC107"/>
                </a:gs>
                <a:gs pos="100000">
                  <a:srgbClr val="FFD966"/>
                </a:gs>
              </a:gsLst>
              <a:lin ang="162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975" lIns="6975" spcFirstLastPara="1" rIns="6975" wrap="square" tIns="69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6620493" y="5773650"/>
              <a:ext cx="1560900" cy="576000"/>
            </a:xfrm>
            <a:prstGeom prst="parallelogram">
              <a:avLst>
                <a:gd fmla="val 25000" name="adj"/>
              </a:avLst>
            </a:prstGeom>
            <a:gradFill>
              <a:gsLst>
                <a:gs pos="0">
                  <a:srgbClr val="D8D8D8"/>
                </a:gs>
                <a:gs pos="99000">
                  <a:schemeClr val="lt1"/>
                </a:gs>
                <a:gs pos="100000">
                  <a:schemeClr val="lt1"/>
                </a:gs>
              </a:gsLst>
              <a:lin ang="168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61775" lIns="72000" spcFirstLastPara="1" rIns="72000" wrap="square" tIns="720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Meiryo"/>
                <a:buNone/>
              </a:pPr>
              <a:r>
                <a:rPr lang="ja-JP" sz="1200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トップリーグ</a:t>
              </a:r>
              <a:endParaRPr sz="12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endParaRPr>
            </a:p>
            <a:p>
              <a:pPr indent="0" lvl="0" marL="0" marR="0" rtl="0" algn="ctr"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Meiryo"/>
                <a:buNone/>
              </a:pPr>
              <a:r>
                <a:rPr lang="ja-JP" sz="1000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堀　裕喜</a:t>
              </a:r>
              <a:endParaRPr sz="10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cxnSp>
        <p:nvCxnSpPr>
          <p:cNvPr id="59" name="Google Shape;59;p3"/>
          <p:cNvCxnSpPr/>
          <p:nvPr/>
        </p:nvCxnSpPr>
        <p:spPr>
          <a:xfrm>
            <a:off x="5016850" y="1288346"/>
            <a:ext cx="318663" cy="0"/>
          </a:xfrm>
          <a:prstGeom prst="straightConnector1">
            <a:avLst/>
          </a:prstGeom>
          <a:noFill/>
          <a:ln cap="flat" cmpd="sng" w="158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0" name="Google Shape;60;p3"/>
          <p:cNvCxnSpPr/>
          <p:nvPr/>
        </p:nvCxnSpPr>
        <p:spPr>
          <a:xfrm>
            <a:off x="5013637" y="2905213"/>
            <a:ext cx="318663" cy="0"/>
          </a:xfrm>
          <a:prstGeom prst="straightConnector1">
            <a:avLst/>
          </a:prstGeom>
          <a:noFill/>
          <a:ln cap="flat" cmpd="sng" w="158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1" name="Google Shape;61;p3"/>
          <p:cNvCxnSpPr/>
          <p:nvPr/>
        </p:nvCxnSpPr>
        <p:spPr>
          <a:xfrm>
            <a:off x="5030110" y="2093780"/>
            <a:ext cx="318663" cy="0"/>
          </a:xfrm>
          <a:prstGeom prst="straightConnector1">
            <a:avLst/>
          </a:prstGeom>
          <a:noFill/>
          <a:ln cap="flat" cmpd="sng" w="158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